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156082"/>
    <a:srgbClr val="C8102E"/>
    <a:srgbClr val="121416"/>
    <a:srgbClr val="C00000"/>
    <a:srgbClr val="A60504"/>
    <a:srgbClr val="E20302"/>
    <a:srgbClr val="EA6432"/>
    <a:srgbClr val="E54B3C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/>
    <p:restoredTop sz="94658"/>
  </p:normalViewPr>
  <p:slideViewPr>
    <p:cSldViewPr snapToGrid="0">
      <p:cViewPr varScale="1">
        <p:scale>
          <a:sx n="120" d="100"/>
          <a:sy n="120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B34A-D385-A1BF-5AFD-FCD0CA486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D4F26-5ED3-2D6D-8417-40D4AC416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8CD18-3F65-2D63-7E4D-AA154AF4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1C76A-07EE-9BB8-0324-0EA6D952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CD6C3-77CF-1326-6E4A-D1B0FAB7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2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3E86-8BD2-9B48-5014-894A9DD9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71442-E39D-FE74-D2DC-AFBA5BCC9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95523-5E0C-1215-2775-5FFD36DBA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B13D6-514D-EFD6-2A87-FFBF7FF5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373F-E3FA-D18C-667C-CD52C3C2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53719-B22F-D84B-99D6-C16BA756A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85601-51BE-4559-C312-2C031ED30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B2E30-E10E-28BF-4A0B-B3DEEBA1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0F919-043B-BE50-863E-1BF458B9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40FC5-E21C-1825-8A98-9B524DCE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6AA1-3E27-353E-ED8C-26D6AE05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D568-E3EC-0E10-A68F-96788D633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02571-9502-E05B-4CD2-23DF56510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A3DE2-DF85-E366-DA61-87B6A1AC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ED6A3-D2F4-468F-DA70-A361B1C9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3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B373-90D0-2183-B280-3E25B7DF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6D13D-BE4C-4544-EC22-21C5C6835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12B3E-0F02-D776-1E1A-DFEECE4C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8B71-8231-0AFE-B17D-F31E1AE60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4A533-33B2-B453-FA0B-FA53D12D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9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0C2A-231A-09FF-F924-63404806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791FC-C5E5-0219-F83C-D53C1E6B8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3AF65-4395-B341-8091-784D81B03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A2330-0422-D068-BC25-326F3FC9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026A7-625F-7BE9-A01C-1B4E8748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B969E-738C-4527-5E75-289840BD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25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EFA5-952E-CB6E-939E-03571267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34BA9-414D-0198-4001-E563E892D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8D2FF-90F2-165C-82EB-99F590041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D9CFC6-674A-FA79-E1C8-8D7B7860B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A2D0C-B53B-75A6-D7C5-9158014B0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F134B0-F513-E4AD-3779-F94F0A45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769FB-1F5C-5411-1D50-B6F8D186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44195-0A20-24FB-4339-89487C37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8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B42D-2C6D-0D25-5495-C9DB0384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047FE-62E5-F29C-0621-CB8A9EF15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37B8C-A6EF-668E-4100-E1310FB5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7C093-F057-1FE9-27C6-9B7C5E97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FE2DA-72A0-0338-D456-D53872A5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150F16-BEB5-226B-8CC7-CE2DD4D4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8CDA3-2119-D7F7-A194-3AF6C38C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7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B857-A39C-A0BA-4825-95CEAAD2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6138F-DB8A-A921-F6C8-6B90479B4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DDDD8-711F-44A5-7EF4-46E40582C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610EF-76AA-BA4F-7322-20620422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FC644-D2F4-8BB2-90AD-DA8EF337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FCD8A-9720-828A-27BB-1EB6D6E5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5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E587-1AC5-0B60-66CE-FE752A68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4A7A9-4863-B183-AFAE-301F0A5C3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35D07-6EE2-69D7-4B97-8562BD3CD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FF47C-88CD-6707-8DCE-22C6FC02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C328C-D729-909B-95E5-648A3814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A5A18-284E-44AA-6612-51621FC5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3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215A74-CF12-181E-F757-DD433695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3986-E614-221C-49E7-301B69F83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3090-AB8B-C20F-C70F-29EC82FAE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6B7698-99D6-FF47-9B8D-B0F7F05FA247}" type="datetimeFigureOut">
              <a:rPr lang="en-US" smtClean="0"/>
              <a:t>4/6/25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9A2F0-F516-3840-DF44-B07A094E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87EA2-111C-9616-F754-5D7EBAA15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0D72E-601D-E14C-8E78-29C2BA54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2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0402B8-6E5F-A972-CF2F-E85766B2C99A}"/>
              </a:ext>
            </a:extLst>
          </p:cNvPr>
          <p:cNvSpPr/>
          <p:nvPr/>
        </p:nvSpPr>
        <p:spPr>
          <a:xfrm>
            <a:off x="-576470" y="0"/>
            <a:ext cx="602442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dirty="0">
                <a:ln w="127000">
                  <a:gradFill>
                    <a:gsLst>
                      <a:gs pos="100000">
                        <a:srgbClr val="FFA800"/>
                      </a:gs>
                      <a:gs pos="0">
                        <a:srgbClr val="E20000"/>
                      </a:gs>
                      <a:gs pos="10000">
                        <a:srgbClr val="E03645"/>
                      </a:gs>
                      <a:gs pos="88000">
                        <a:srgbClr val="FDB711"/>
                      </a:gs>
                    </a:gsLst>
                    <a:lin ang="0" scaled="0"/>
                  </a:gradFill>
                  <a:prstDash val="solid"/>
                </a:ln>
                <a:noFill/>
                <a:latin typeface="Roboto" panose="02000000000000000000" pitchFamily="2" charset="0"/>
                <a:ea typeface="Roboto" panose="02000000000000000000" pitchFamily="2" charset="0"/>
                <a:cs typeface="Farah" pitchFamily="2" charset="-78"/>
              </a:rPr>
              <a:t>EP</a:t>
            </a:r>
            <a:endParaRPr lang="en-US" sz="20000" b="1" cap="none" spc="0" dirty="0">
              <a:ln w="127000">
                <a:gradFill>
                  <a:gsLst>
                    <a:gs pos="100000">
                      <a:srgbClr val="FFA800"/>
                    </a:gs>
                    <a:gs pos="0">
                      <a:srgbClr val="E20000"/>
                    </a:gs>
                    <a:gs pos="10000">
                      <a:srgbClr val="E03645"/>
                    </a:gs>
                    <a:gs pos="88000">
                      <a:srgbClr val="FDB711"/>
                    </a:gs>
                  </a:gsLst>
                  <a:lin ang="0" scaled="0"/>
                </a:gradFill>
                <a:prstDash val="solid"/>
              </a:ln>
              <a:noFill/>
              <a:latin typeface="Roboto" panose="02000000000000000000" pitchFamily="2" charset="0"/>
              <a:ea typeface="Roboto" panose="02000000000000000000" pitchFamily="2" charset="0"/>
              <a:cs typeface="Farah" pitchFamily="2" charset="-78"/>
            </a:endParaRPr>
          </a:p>
        </p:txBody>
      </p:sp>
      <p:pic>
        <p:nvPicPr>
          <p:cNvPr id="6" name="Picture 5" descr="A cartoon character with a letter p&#10;&#10;AI-generated content may be incorrect.">
            <a:extLst>
              <a:ext uri="{FF2B5EF4-FFF2-40B4-BE49-F238E27FC236}">
                <a16:creationId xmlns:a16="http://schemas.microsoft.com/office/drawing/2014/main" id="{F966E97E-8B1A-50F2-ACE1-9A9652E9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3009900"/>
            <a:ext cx="2387600" cy="838200"/>
          </a:xfrm>
          <a:prstGeom prst="rect">
            <a:avLst/>
          </a:prstGeom>
        </p:spPr>
      </p:pic>
      <p:pic>
        <p:nvPicPr>
          <p:cNvPr id="8" name="Picture 7" descr="A blue sign with white text and a blue foot with a leg&#10;&#10;AI-generated content may be incorrect.">
            <a:extLst>
              <a:ext uri="{FF2B5EF4-FFF2-40B4-BE49-F238E27FC236}">
                <a16:creationId xmlns:a16="http://schemas.microsoft.com/office/drawing/2014/main" id="{C171D127-2BAA-F70C-B2D1-08F1316BB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4358309"/>
            <a:ext cx="3441700" cy="160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242C01-3F0F-45A3-704C-855888CEC3A1}"/>
              </a:ext>
            </a:extLst>
          </p:cNvPr>
          <p:cNvSpPr/>
          <p:nvPr/>
        </p:nvSpPr>
        <p:spPr>
          <a:xfrm>
            <a:off x="4902200" y="-80099"/>
            <a:ext cx="602442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dirty="0">
                <a:ln w="127000">
                  <a:gradFill>
                    <a:gsLst>
                      <a:gs pos="100000">
                        <a:srgbClr val="3381D3"/>
                      </a:gs>
                      <a:gs pos="85000">
                        <a:srgbClr val="05AAD1"/>
                      </a:gs>
                      <a:gs pos="0">
                        <a:srgbClr val="E20000"/>
                      </a:gs>
                      <a:gs pos="10000">
                        <a:srgbClr val="E03645"/>
                      </a:gs>
                    </a:gsLst>
                    <a:lin ang="0" scaled="0"/>
                  </a:gradFill>
                  <a:prstDash val="solid"/>
                </a:ln>
                <a:noFill/>
                <a:latin typeface="Roboto" panose="02000000000000000000" pitchFamily="2" charset="0"/>
                <a:ea typeface="Roboto" panose="02000000000000000000" pitchFamily="2" charset="0"/>
                <a:cs typeface="Farah" pitchFamily="2" charset="-78"/>
              </a:rPr>
              <a:t>EP</a:t>
            </a:r>
            <a:endParaRPr lang="en-US" sz="20000" b="1" cap="none" spc="0" dirty="0">
              <a:ln w="127000">
                <a:gradFill>
                  <a:gsLst>
                    <a:gs pos="100000">
                      <a:srgbClr val="3381D3"/>
                    </a:gs>
                    <a:gs pos="85000">
                      <a:srgbClr val="05AAD1"/>
                    </a:gs>
                    <a:gs pos="0">
                      <a:srgbClr val="E20000"/>
                    </a:gs>
                    <a:gs pos="10000">
                      <a:srgbClr val="E03645"/>
                    </a:gs>
                  </a:gsLst>
                  <a:lin ang="0" scaled="0"/>
                </a:gradFill>
                <a:prstDash val="solid"/>
              </a:ln>
              <a:noFill/>
              <a:latin typeface="Roboto" panose="02000000000000000000" pitchFamily="2" charset="0"/>
              <a:ea typeface="Roboto" panose="02000000000000000000" pitchFamily="2" charset="0"/>
              <a:cs typeface="Farah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A2BAB9-B9D8-6453-34F4-1D0A118C6982}"/>
              </a:ext>
            </a:extLst>
          </p:cNvPr>
          <p:cNvSpPr/>
          <p:nvPr/>
        </p:nvSpPr>
        <p:spPr>
          <a:xfrm>
            <a:off x="-576470" y="3250198"/>
            <a:ext cx="602442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dirty="0">
                <a:ln w="127000">
                  <a:gradFill>
                    <a:gsLst>
                      <a:gs pos="100000">
                        <a:srgbClr val="FFA800"/>
                      </a:gs>
                      <a:gs pos="0">
                        <a:srgbClr val="3381D3"/>
                      </a:gs>
                      <a:gs pos="13000">
                        <a:srgbClr val="05AAD1"/>
                      </a:gs>
                      <a:gs pos="86000">
                        <a:srgbClr val="FDB711"/>
                      </a:gs>
                    </a:gsLst>
                    <a:lin ang="0" scaled="0"/>
                  </a:gradFill>
                  <a:prstDash val="solid"/>
                </a:ln>
                <a:noFill/>
                <a:latin typeface="Roboto" panose="02000000000000000000" pitchFamily="2" charset="0"/>
                <a:ea typeface="Roboto" panose="02000000000000000000" pitchFamily="2" charset="0"/>
                <a:cs typeface="Farah" pitchFamily="2" charset="-78"/>
              </a:rPr>
              <a:t>EP</a:t>
            </a:r>
            <a:endParaRPr lang="en-US" sz="20000" b="1" cap="none" spc="0" dirty="0">
              <a:ln w="127000">
                <a:gradFill>
                  <a:gsLst>
                    <a:gs pos="100000">
                      <a:srgbClr val="FFA800"/>
                    </a:gs>
                    <a:gs pos="0">
                      <a:srgbClr val="3381D3"/>
                    </a:gs>
                    <a:gs pos="13000">
                      <a:srgbClr val="05AAD1"/>
                    </a:gs>
                    <a:gs pos="86000">
                      <a:srgbClr val="FDB711"/>
                    </a:gs>
                  </a:gsLst>
                  <a:lin ang="0" scaled="0"/>
                </a:gradFill>
                <a:prstDash val="solid"/>
              </a:ln>
              <a:noFill/>
              <a:latin typeface="Roboto" panose="02000000000000000000" pitchFamily="2" charset="0"/>
              <a:ea typeface="Roboto" panose="02000000000000000000" pitchFamily="2" charset="0"/>
              <a:cs typeface="Farah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A7407-B559-7281-F2A5-19AC3CB6055E}"/>
              </a:ext>
            </a:extLst>
          </p:cNvPr>
          <p:cNvSpPr/>
          <p:nvPr/>
        </p:nvSpPr>
        <p:spPr>
          <a:xfrm>
            <a:off x="-576470" y="-2682598"/>
            <a:ext cx="602442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dirty="0">
                <a:ln w="127000">
                  <a:gradFill>
                    <a:gsLst>
                      <a:gs pos="100000">
                        <a:srgbClr val="FFA800"/>
                      </a:gs>
                      <a:gs pos="22993">
                        <a:srgbClr val="E54B3C"/>
                      </a:gs>
                      <a:gs pos="38002">
                        <a:srgbClr val="EA6432"/>
                      </a:gs>
                      <a:gs pos="0">
                        <a:srgbClr val="E20000"/>
                      </a:gs>
                      <a:gs pos="10000">
                        <a:srgbClr val="E03645"/>
                      </a:gs>
                      <a:gs pos="88000">
                        <a:srgbClr val="FDB711"/>
                      </a:gs>
                    </a:gsLst>
                    <a:lin ang="0" scaled="0"/>
                  </a:gradFill>
                  <a:prstDash val="solid"/>
                </a:ln>
                <a:noFill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EP</a:t>
            </a:r>
            <a:endParaRPr lang="en-US" sz="20000" b="1" cap="none" spc="0" dirty="0">
              <a:ln w="127000">
                <a:gradFill>
                  <a:gsLst>
                    <a:gs pos="100000">
                      <a:srgbClr val="FFA800"/>
                    </a:gs>
                    <a:gs pos="22993">
                      <a:srgbClr val="E54B3C"/>
                    </a:gs>
                    <a:gs pos="38002">
                      <a:srgbClr val="EA6432"/>
                    </a:gs>
                    <a:gs pos="0">
                      <a:srgbClr val="E20000"/>
                    </a:gs>
                    <a:gs pos="10000">
                      <a:srgbClr val="E03645"/>
                    </a:gs>
                    <a:gs pos="88000">
                      <a:srgbClr val="FDB711"/>
                    </a:gs>
                  </a:gsLst>
                  <a:lin ang="0" scaled="0"/>
                </a:gradFill>
                <a:prstDash val="solid"/>
              </a:ln>
              <a:noFill/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3B32D-FBB7-CEAD-7363-13D3DEC41054}"/>
              </a:ext>
            </a:extLst>
          </p:cNvPr>
          <p:cNvSpPr/>
          <p:nvPr/>
        </p:nvSpPr>
        <p:spPr>
          <a:xfrm>
            <a:off x="2931362" y="-4274031"/>
            <a:ext cx="602442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dirty="0">
                <a:ln w="127000">
                  <a:gradFill>
                    <a:gsLst>
                      <a:gs pos="100000">
                        <a:srgbClr val="FFA800"/>
                      </a:gs>
                      <a:gs pos="0">
                        <a:srgbClr val="E20000"/>
                      </a:gs>
                      <a:gs pos="10000">
                        <a:srgbClr val="E03645"/>
                      </a:gs>
                      <a:gs pos="88000">
                        <a:srgbClr val="FDB711"/>
                      </a:gs>
                    </a:gsLst>
                    <a:lin ang="0" scaled="0"/>
                  </a:gradFill>
                  <a:prstDash val="solid"/>
                </a:ln>
                <a:noFill/>
                <a:latin typeface="Roboto Slab" pitchFamily="2" charset="0"/>
                <a:ea typeface="Roboto Slab" pitchFamily="2" charset="0"/>
                <a:cs typeface="Courier New" panose="02070309020205020404" pitchFamily="49" charset="0"/>
              </a:rPr>
              <a:t>EP</a:t>
            </a:r>
            <a:endParaRPr lang="en-US" sz="20000" b="1" cap="none" spc="0" dirty="0">
              <a:ln w="127000">
                <a:gradFill>
                  <a:gsLst>
                    <a:gs pos="100000">
                      <a:srgbClr val="FFA800"/>
                    </a:gs>
                    <a:gs pos="0">
                      <a:srgbClr val="E20000"/>
                    </a:gs>
                    <a:gs pos="10000">
                      <a:srgbClr val="E03645"/>
                    </a:gs>
                    <a:gs pos="88000">
                      <a:srgbClr val="FDB711"/>
                    </a:gs>
                  </a:gsLst>
                  <a:lin ang="0" scaled="0"/>
                </a:gradFill>
                <a:prstDash val="solid"/>
              </a:ln>
              <a:noFill/>
              <a:latin typeface="Roboto Slab" pitchFamily="2" charset="0"/>
              <a:ea typeface="Roboto Slab" pitchFamily="2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1CE99F-EC82-59F2-1885-8826C507FE45}"/>
              </a:ext>
            </a:extLst>
          </p:cNvPr>
          <p:cNvSpPr/>
          <p:nvPr/>
        </p:nvSpPr>
        <p:spPr>
          <a:xfrm>
            <a:off x="9601200" y="3848100"/>
            <a:ext cx="714375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23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4409E-0AAB-77BC-1E70-D9B8A2E6D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0.png">
            <a:extLst>
              <a:ext uri="{FF2B5EF4-FFF2-40B4-BE49-F238E27FC236}">
                <a16:creationId xmlns:a16="http://schemas.microsoft.com/office/drawing/2014/main" id="{692469CC-6701-2B35-7098-52EFF63C43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88952" cy="65574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8031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FC35-66DB-7520-EC43-88415D5BA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8.png">
            <a:extLst>
              <a:ext uri="{FF2B5EF4-FFF2-40B4-BE49-F238E27FC236}">
                <a16:creationId xmlns:a16="http://schemas.microsoft.com/office/drawing/2014/main" id="{22B2012C-801C-261B-7DB3-908727F6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8" y="0"/>
            <a:ext cx="12188952" cy="68559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8605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B6D0D-8B1C-BC1C-8B55-357CC3B6A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3.png">
            <a:extLst>
              <a:ext uri="{FF2B5EF4-FFF2-40B4-BE49-F238E27FC236}">
                <a16:creationId xmlns:a16="http://schemas.microsoft.com/office/drawing/2014/main" id="{F422B74A-87AA-4111-FBC5-81272EED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93480"/>
            <a:ext cx="12188952" cy="68515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4771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C539-392F-B2B4-6827-0AA6D8448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>
            <a:extLst>
              <a:ext uri="{FF2B5EF4-FFF2-40B4-BE49-F238E27FC236}">
                <a16:creationId xmlns:a16="http://schemas.microsoft.com/office/drawing/2014/main" id="{ABA29829-327B-92D6-0D15-35EDBFA5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8" y="6401"/>
            <a:ext cx="12188952" cy="68515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2340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DC508-9D86-EA4A-2DAE-5652B17CD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4.png">
            <a:extLst>
              <a:ext uri="{FF2B5EF4-FFF2-40B4-BE49-F238E27FC236}">
                <a16:creationId xmlns:a16="http://schemas.microsoft.com/office/drawing/2014/main" id="{D8C4C5EB-AD0E-A134-D929-462B7601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8" y="22013"/>
            <a:ext cx="12188952" cy="683598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155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1DCC9-729E-2A8D-A8AC-B4E05B4454CE}"/>
              </a:ext>
            </a:extLst>
          </p:cNvPr>
          <p:cNvSpPr/>
          <p:nvPr/>
        </p:nvSpPr>
        <p:spPr>
          <a:xfrm>
            <a:off x="684691" y="0"/>
            <a:ext cx="2223762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dirty="0">
                <a:ln w="63500">
                  <a:gradFill>
                    <a:gsLst>
                      <a:gs pos="100000">
                        <a:srgbClr val="FFA800"/>
                      </a:gs>
                      <a:gs pos="0">
                        <a:srgbClr val="E20000"/>
                      </a:gs>
                      <a:gs pos="10000">
                        <a:srgbClr val="E03645"/>
                      </a:gs>
                      <a:gs pos="88000">
                        <a:srgbClr val="FDB711"/>
                      </a:gs>
                    </a:gsLst>
                    <a:lin ang="0" scaled="0"/>
                  </a:gradFill>
                  <a:prstDash val="solid"/>
                </a:ln>
                <a:noFill/>
                <a:latin typeface="Roboto Slab" pitchFamily="2" charset="0"/>
                <a:ea typeface="Roboto Slab" pitchFamily="2" charset="0"/>
                <a:cs typeface="Courier New" panose="02070309020205020404" pitchFamily="49" charset="0"/>
              </a:rPr>
              <a:t>EP</a:t>
            </a:r>
            <a:endParaRPr lang="en-US" sz="10000" b="1" cap="none" spc="0" dirty="0">
              <a:ln w="63500">
                <a:gradFill>
                  <a:gsLst>
                    <a:gs pos="100000">
                      <a:srgbClr val="FFA800"/>
                    </a:gs>
                    <a:gs pos="0">
                      <a:srgbClr val="E20000"/>
                    </a:gs>
                    <a:gs pos="10000">
                      <a:srgbClr val="E03645"/>
                    </a:gs>
                    <a:gs pos="88000">
                      <a:srgbClr val="FDB711"/>
                    </a:gs>
                  </a:gsLst>
                  <a:lin ang="0" scaled="0"/>
                </a:gradFill>
                <a:prstDash val="solid"/>
              </a:ln>
              <a:noFill/>
              <a:latin typeface="Roboto Slab" pitchFamily="2" charset="0"/>
              <a:ea typeface="Roboto Slab" pitchFamily="2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B48CD-EE13-0996-E18C-7339B1DE33D1}"/>
              </a:ext>
            </a:extLst>
          </p:cNvPr>
          <p:cNvSpPr txBox="1"/>
          <p:nvPr/>
        </p:nvSpPr>
        <p:spPr>
          <a:xfrm>
            <a:off x="2776250" y="153888"/>
            <a:ext cx="10278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Roboto" panose="02000000000000000000" pitchFamily="2" charset="0"/>
                <a:ea typeface="Roboto" panose="02000000000000000000" pitchFamily="2" charset="0"/>
              </a:rPr>
              <a:t>| Epically Powerful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3B8764-D33A-5C9E-0D67-440AB001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2292350"/>
            <a:ext cx="2552700" cy="2273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2E416-4A98-EAD5-46C9-3B054903C814}"/>
              </a:ext>
            </a:extLst>
          </p:cNvPr>
          <p:cNvSpPr/>
          <p:nvPr/>
        </p:nvSpPr>
        <p:spPr>
          <a:xfrm>
            <a:off x="2400300" y="3228975"/>
            <a:ext cx="1428750" cy="1257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6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DA5E-3FA9-64CF-FC50-82DCCC6E3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982199-981E-7DB5-88B7-8A575F2D2B19}"/>
              </a:ext>
            </a:extLst>
          </p:cNvPr>
          <p:cNvGrpSpPr/>
          <p:nvPr/>
        </p:nvGrpSpPr>
        <p:grpSpPr>
          <a:xfrm>
            <a:off x="438188" y="436196"/>
            <a:ext cx="6800812" cy="1631216"/>
            <a:chOff x="438188" y="436196"/>
            <a:chExt cx="6800812" cy="163121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792FE1B-4D45-A8AF-193F-F1A35554BE73}"/>
                </a:ext>
              </a:extLst>
            </p:cNvPr>
            <p:cNvSpPr>
              <a:spLocks/>
            </p:cNvSpPr>
            <p:nvPr/>
          </p:nvSpPr>
          <p:spPr>
            <a:xfrm>
              <a:off x="585923" y="603498"/>
              <a:ext cx="6327648" cy="1289304"/>
            </a:xfrm>
            <a:prstGeom prst="roundRect">
              <a:avLst>
                <a:gd name="adj" fmla="val 9983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61C486-B058-FF76-31EC-EB7100B7B5E8}"/>
                </a:ext>
              </a:extLst>
            </p:cNvPr>
            <p:cNvSpPr/>
            <p:nvPr/>
          </p:nvSpPr>
          <p:spPr>
            <a:xfrm>
              <a:off x="438188" y="436196"/>
              <a:ext cx="2223762" cy="16312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0000" b="1" dirty="0">
                  <a:ln w="63500">
                    <a:gradFill>
                      <a:gsLst>
                        <a:gs pos="100000">
                          <a:srgbClr val="FFA800"/>
                        </a:gs>
                        <a:gs pos="0">
                          <a:srgbClr val="E20000"/>
                        </a:gs>
                        <a:gs pos="10000">
                          <a:srgbClr val="E03645"/>
                        </a:gs>
                        <a:gs pos="88000">
                          <a:srgbClr val="FDB711"/>
                        </a:gs>
                      </a:gsLst>
                      <a:lin ang="0" scaled="0"/>
                    </a:gradFill>
                    <a:prstDash val="solid"/>
                  </a:ln>
                  <a:noFill/>
                  <a:latin typeface="Roboto Slab" pitchFamily="2" charset="0"/>
                  <a:ea typeface="Roboto Slab" pitchFamily="2" charset="0"/>
                  <a:cs typeface="Courier New" panose="02070309020205020404" pitchFamily="49" charset="0"/>
                </a:rPr>
                <a:t>EP</a:t>
              </a:r>
              <a:endParaRPr lang="en-US" sz="10000" b="1" cap="none" spc="0" dirty="0">
                <a:ln w="63500">
                  <a:gradFill>
                    <a:gsLst>
                      <a:gs pos="100000">
                        <a:srgbClr val="FFA800"/>
                      </a:gs>
                      <a:gs pos="0">
                        <a:srgbClr val="E20000"/>
                      </a:gs>
                      <a:gs pos="10000">
                        <a:srgbClr val="E03645"/>
                      </a:gs>
                      <a:gs pos="88000">
                        <a:srgbClr val="FDB711"/>
                      </a:gs>
                    </a:gsLst>
                    <a:lin ang="0" scaled="0"/>
                  </a:gradFill>
                  <a:prstDash val="solid"/>
                </a:ln>
                <a:noFill/>
                <a:latin typeface="Roboto Slab" pitchFamily="2" charset="0"/>
                <a:ea typeface="Roboto Slab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7D3C7B-945F-A1E5-2F07-0D2E6CDC0FCA}"/>
                </a:ext>
              </a:extLst>
            </p:cNvPr>
            <p:cNvSpPr txBox="1"/>
            <p:nvPr/>
          </p:nvSpPr>
          <p:spPr>
            <a:xfrm>
              <a:off x="2466007" y="594620"/>
              <a:ext cx="47729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Roboto Slab" pitchFamily="2" charset="0"/>
                  <a:ea typeface="Roboto Slab" pitchFamily="2" charset="0"/>
                </a:rPr>
                <a:t>Epically Powerful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48DC22-3256-064E-C993-90D00938CE92}"/>
                </a:ext>
              </a:extLst>
            </p:cNvPr>
            <p:cNvSpPr txBox="1"/>
            <p:nvPr/>
          </p:nvSpPr>
          <p:spPr>
            <a:xfrm>
              <a:off x="2486179" y="1205169"/>
              <a:ext cx="43852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An open-source code base and mechatronics platform for robotic systems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CDCDA38-26A6-A9FD-5BB8-2D6798A3F728}"/>
              </a:ext>
            </a:extLst>
          </p:cNvPr>
          <p:cNvSpPr txBox="1"/>
          <p:nvPr/>
        </p:nvSpPr>
        <p:spPr>
          <a:xfrm>
            <a:off x="5448300" y="11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2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C6CF6-F6F0-C6AF-BA56-583CC5710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FB926C-2F06-128F-9ABC-EDAA18895A0E}"/>
              </a:ext>
            </a:extLst>
          </p:cNvPr>
          <p:cNvSpPr/>
          <p:nvPr/>
        </p:nvSpPr>
        <p:spPr>
          <a:xfrm>
            <a:off x="698518" y="-1185419"/>
            <a:ext cx="8157615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b="1" dirty="0">
                <a:ln w="190500">
                  <a:gradFill>
                    <a:gsLst>
                      <a:gs pos="100000">
                        <a:srgbClr val="FFA800"/>
                      </a:gs>
                      <a:gs pos="0">
                        <a:srgbClr val="E20000"/>
                      </a:gs>
                      <a:gs pos="10000">
                        <a:srgbClr val="E03645"/>
                      </a:gs>
                      <a:gs pos="88000">
                        <a:srgbClr val="FDB711"/>
                      </a:gs>
                    </a:gsLst>
                    <a:lin ang="0" scaled="0"/>
                  </a:gradFill>
                  <a:prstDash val="solid"/>
                </a:ln>
                <a:noFill/>
                <a:latin typeface="Roboto Slab" pitchFamily="2" charset="0"/>
                <a:ea typeface="Roboto Slab" pitchFamily="2" charset="0"/>
                <a:cs typeface="Courier New" panose="02070309020205020404" pitchFamily="49" charset="0"/>
              </a:rPr>
              <a:t>ep</a:t>
            </a:r>
            <a:endParaRPr lang="en-US" sz="50000" b="1" cap="none" spc="0" dirty="0">
              <a:ln w="190500">
                <a:gradFill>
                  <a:gsLst>
                    <a:gs pos="100000">
                      <a:srgbClr val="FFA800"/>
                    </a:gs>
                    <a:gs pos="0">
                      <a:srgbClr val="E20000"/>
                    </a:gs>
                    <a:gs pos="10000">
                      <a:srgbClr val="E03645"/>
                    </a:gs>
                    <a:gs pos="88000">
                      <a:srgbClr val="FDB711"/>
                    </a:gs>
                  </a:gsLst>
                  <a:lin ang="0" scaled="0"/>
                </a:gradFill>
                <a:prstDash val="solid"/>
              </a:ln>
              <a:noFill/>
              <a:latin typeface="Roboto Slab" pitchFamily="2" charset="0"/>
              <a:ea typeface="Roboto Slab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5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CC6A499A-9851-B524-F6E4-FFEBBFE3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0" y="2870200"/>
            <a:ext cx="1612900" cy="111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72FE97-8C85-92B9-C31D-C08320CA969B}"/>
              </a:ext>
            </a:extLst>
          </p:cNvPr>
          <p:cNvSpPr/>
          <p:nvPr/>
        </p:nvSpPr>
        <p:spPr>
          <a:xfrm>
            <a:off x="2820473" y="2511380"/>
            <a:ext cx="1442434" cy="643944"/>
          </a:xfrm>
          <a:prstGeom prst="rect">
            <a:avLst/>
          </a:prstGeom>
          <a:solidFill>
            <a:srgbClr val="1214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AFAB3-CF8C-CC76-1DB2-1842704EF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-2313903"/>
            <a:ext cx="4978400" cy="533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FD9760-614E-704F-7EDE-C08D61951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690" y="2230192"/>
            <a:ext cx="4978400" cy="5334000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F365F5CE-410A-DD93-C64E-68363FD4A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3837904"/>
            <a:ext cx="4978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47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6FE805F-A242-3D9F-CEF4-F84052DBC5CB}"/>
              </a:ext>
            </a:extLst>
          </p:cNvPr>
          <p:cNvGrpSpPr/>
          <p:nvPr/>
        </p:nvGrpSpPr>
        <p:grpSpPr>
          <a:xfrm>
            <a:off x="1703860" y="4461819"/>
            <a:ext cx="4064000" cy="1295400"/>
            <a:chOff x="4064000" y="2781300"/>
            <a:chExt cx="4064000" cy="1295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356A1C-0E42-3824-56C2-F01895AA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0638"/>
            <a:stretch/>
          </p:blipFill>
          <p:spPr>
            <a:xfrm>
              <a:off x="4064000" y="2781300"/>
              <a:ext cx="1599682" cy="1295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15F48C-5EF9-7D37-AFF3-C28C93291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9362"/>
            <a:stretch/>
          </p:blipFill>
          <p:spPr>
            <a:xfrm>
              <a:off x="5663682" y="2781300"/>
              <a:ext cx="2464318" cy="1295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0FC85E-F7E3-4AF5-7235-22DB59104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39464" r="86099" b="33129"/>
            <a:stretch/>
          </p:blipFill>
          <p:spPr>
            <a:xfrm>
              <a:off x="4064000" y="3292510"/>
              <a:ext cx="564941" cy="3550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411447-C28F-8A05-29F2-A31F87A0E8F7}"/>
              </a:ext>
            </a:extLst>
          </p:cNvPr>
          <p:cNvGrpSpPr/>
          <p:nvPr/>
        </p:nvGrpSpPr>
        <p:grpSpPr>
          <a:xfrm>
            <a:off x="6096000" y="320244"/>
            <a:ext cx="4242816" cy="4242816"/>
            <a:chOff x="6096000" y="320244"/>
            <a:chExt cx="4242816" cy="424281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D4FCAB-00C0-C7DE-032E-F23ECB4D2B4A}"/>
                </a:ext>
              </a:extLst>
            </p:cNvPr>
            <p:cNvSpPr/>
            <p:nvPr/>
          </p:nvSpPr>
          <p:spPr>
            <a:xfrm>
              <a:off x="6096000" y="320244"/>
              <a:ext cx="4242816" cy="4242816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890E0B-F8BD-5169-908E-A17CE020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rcRect r="60638"/>
            <a:stretch/>
          </p:blipFill>
          <p:spPr>
            <a:xfrm>
              <a:off x="7254954" y="969386"/>
              <a:ext cx="1924908" cy="15587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5243D2-E64A-26DA-CA50-E8204BC8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39362"/>
            <a:stretch/>
          </p:blipFill>
          <p:spPr>
            <a:xfrm>
              <a:off x="6313866" y="2003676"/>
              <a:ext cx="3807084" cy="2001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92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4.png">
            <a:extLst>
              <a:ext uri="{FF2B5EF4-FFF2-40B4-BE49-F238E27FC236}">
                <a16:creationId xmlns:a16="http://schemas.microsoft.com/office/drawing/2014/main" id="{F7287738-1C6F-35B6-84BA-E7A6FAA5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" y="768667"/>
            <a:ext cx="12188952" cy="559806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0722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B52B-EBE0-03ED-13AC-0CBC4E362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9.png">
            <a:extLst>
              <a:ext uri="{FF2B5EF4-FFF2-40B4-BE49-F238E27FC236}">
                <a16:creationId xmlns:a16="http://schemas.microsoft.com/office/drawing/2014/main" id="{6658A373-A0C1-688A-EED4-470DEE4B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8" y="150299"/>
            <a:ext cx="12188952" cy="65574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9165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B0ACF-6E2E-4012-976F-E8063183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2.png">
            <a:extLst>
              <a:ext uri="{FF2B5EF4-FFF2-40B4-BE49-F238E27FC236}">
                <a16:creationId xmlns:a16="http://schemas.microsoft.com/office/drawing/2014/main" id="{22606559-1766-79DF-790E-1AA4453E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8" y="0"/>
            <a:ext cx="12188952" cy="68515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6465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16425</TotalTime>
  <Words>23</Words>
  <Application>Microsoft Macintosh PowerPoint</Application>
  <PresentationFormat>Widescreen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Courier New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Jenny Leestma</dc:creator>
  <cp:lastModifiedBy>Jenny Leestma</cp:lastModifiedBy>
  <cp:revision>6</cp:revision>
  <dcterms:created xsi:type="dcterms:W3CDTF">2025-03-20T16:01:04Z</dcterms:created>
  <dcterms:modified xsi:type="dcterms:W3CDTF">2025-04-06T15:47:56Z</dcterms:modified>
</cp:coreProperties>
</file>